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998D-6D69-4785-B5D6-32E3394AC61E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2D6B-9D72-4427-BC37-D02526F57E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648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998D-6D69-4785-B5D6-32E3394AC61E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2D6B-9D72-4427-BC37-D02526F57E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67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998D-6D69-4785-B5D6-32E3394AC61E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2D6B-9D72-4427-BC37-D02526F57E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47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998D-6D69-4785-B5D6-32E3394AC61E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2D6B-9D72-4427-BC37-D02526F57E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5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998D-6D69-4785-B5D6-32E3394AC61E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2D6B-9D72-4427-BC37-D02526F57E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887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998D-6D69-4785-B5D6-32E3394AC61E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2D6B-9D72-4427-BC37-D02526F57E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377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998D-6D69-4785-B5D6-32E3394AC61E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2D6B-9D72-4427-BC37-D02526F57E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610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998D-6D69-4785-B5D6-32E3394AC61E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2D6B-9D72-4427-BC37-D02526F57E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012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998D-6D69-4785-B5D6-32E3394AC61E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2D6B-9D72-4427-BC37-D02526F57E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131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998D-6D69-4785-B5D6-32E3394AC61E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2D6B-9D72-4427-BC37-D02526F57E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51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998D-6D69-4785-B5D6-32E3394AC61E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62D6B-9D72-4427-BC37-D02526F57E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05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2998D-6D69-4785-B5D6-32E3394AC61E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62D6B-9D72-4427-BC37-D02526F57E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10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1316" r="1538"/>
          <a:stretch/>
        </p:blipFill>
        <p:spPr>
          <a:xfrm>
            <a:off x="1519708" y="399245"/>
            <a:ext cx="7794245" cy="607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330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Berna Schellekens-Twiest</dc:creator>
  <cp:lastModifiedBy>Berna Schellekens-Twiest</cp:lastModifiedBy>
  <cp:revision>1</cp:revision>
  <dcterms:created xsi:type="dcterms:W3CDTF">2016-04-04T07:49:28Z</dcterms:created>
  <dcterms:modified xsi:type="dcterms:W3CDTF">2016-04-04T07:50:06Z</dcterms:modified>
</cp:coreProperties>
</file>